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CA69E3-CBB4-4A98-AAB7-9B5A4221AF01}">
          <p14:sldIdLst>
            <p14:sldId id="256"/>
          </p14:sldIdLst>
        </p14:section>
        <p14:section name="Section 1" id="{BE17A07D-2CE8-4572-8F2E-1DAFFFE5CB67}">
          <p14:sldIdLst>
            <p14:sldId id="257"/>
          </p14:sldIdLst>
        </p14:section>
        <p14:section name="Section 2" id="{5CA1714B-ABC0-445B-9DCD-27E17870B228}">
          <p14:sldIdLst>
            <p14:sldId id="258"/>
          </p14:sldIdLst>
        </p14:section>
        <p14:section name="Section 3" id="{4CEF81D5-B370-4B5C-A9F7-3E336530C60C}">
          <p14:sldIdLst>
            <p14:sldId id="259"/>
          </p14:sldIdLst>
        </p14:section>
        <p14:section name="Section 4" id="{E9BE81DC-7C35-4A8D-AEC2-42F0D163EAE8}">
          <p14:sldIdLst>
            <p14:sldId id="261"/>
          </p14:sldIdLst>
        </p14:section>
        <p14:section name="Section 5" id="{2494894E-5F02-41BD-8A5C-A96385DD46F8}">
          <p14:sldIdLst>
            <p14:sldId id="262"/>
          </p14:sldIdLst>
        </p14:section>
        <p14:section name="Section 6" id="{5DFF1CE9-5022-4187-B915-A6C665A6FAF5}">
          <p14:sldIdLst>
            <p14:sldId id="263"/>
          </p14:sldIdLst>
        </p14:section>
        <p14:section name="Section 7" id="{B8FAC867-40F4-4F87-8622-39BCD9932AFA}">
          <p14:sldIdLst>
            <p14:sldId id="264"/>
          </p14:sldIdLst>
        </p14:section>
        <p14:section name="Section 8" id="{5D002807-02C3-4DA5-850E-4089F2572D36}">
          <p14:sldIdLst>
            <p14:sldId id="265"/>
          </p14:sldIdLst>
        </p14:section>
        <p14:section name="Section 9" id="{BD904CC3-FCE4-4CD0-8422-A6EC856ABB51}">
          <p14:sldIdLst>
            <p14:sldId id="266"/>
          </p14:sldIdLst>
        </p14:section>
        <p14:section name="Section 10" id="{38246529-0CF6-4D74-987E-AB21BDCC38E4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7539"/>
            <a:ext cx="7772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7319"/>
      </p:ext>
    </p:extLst>
  </p:cSld>
  <p:clrMapOvr>
    <a:masterClrMapping/>
  </p:clrMapOvr>
  <p:transition advTm="10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99598"/>
      </p:ext>
    </p:extLst>
  </p:cSld>
  <p:clrMapOvr>
    <a:masterClrMapping/>
  </p:clrMapOvr>
  <p:transition advTm="10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00725" cy="54243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0386"/>
      </p:ext>
    </p:extLst>
  </p:cSld>
  <p:clrMapOvr>
    <a:masterClrMapping/>
  </p:clrMapOvr>
  <p:transition advTm="1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93993"/>
      </p:ext>
    </p:extLst>
  </p:cSld>
  <p:clrMapOvr>
    <a:masterClrMapping/>
  </p:clrMapOvr>
  <p:transition advTm="1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95757"/>
            <a:ext cx="788670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3500"/>
            <a:ext cx="788670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63446"/>
      </p:ext>
    </p:extLst>
  </p:cSld>
  <p:clrMapOvr>
    <a:masterClrMapping/>
  </p:clrMapOvr>
  <p:transition advTm="1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14656"/>
      </p:ext>
    </p:extLst>
  </p:cSld>
  <p:clrMapOvr>
    <a:masterClrMapping/>
  </p:clrMapOvr>
  <p:transition advTm="1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5"/>
            <a:ext cx="788670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69085"/>
            <a:ext cx="3868340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8070"/>
            <a:ext cx="3868340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69085"/>
            <a:ext cx="3887391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38070"/>
            <a:ext cx="3887391" cy="34389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22392"/>
      </p:ext>
    </p:extLst>
  </p:cSld>
  <p:clrMapOvr>
    <a:masterClrMapping/>
  </p:clrMapOvr>
  <p:transition advTm="1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71619"/>
      </p:ext>
    </p:extLst>
  </p:cSld>
  <p:clrMapOvr>
    <a:masterClrMapping/>
  </p:clrMapOvr>
  <p:transition advTm="1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22398"/>
      </p:ext>
    </p:extLst>
  </p:cSld>
  <p:clrMapOvr>
    <a:masterClrMapping/>
  </p:clrMapOvr>
  <p:transition advTm="1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21598"/>
            <a:ext cx="462915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92184"/>
      </p:ext>
    </p:extLst>
  </p:cSld>
  <p:clrMapOvr>
    <a:masterClrMapping/>
  </p:clrMapOvr>
  <p:transition advTm="10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21598"/>
            <a:ext cx="462915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59404"/>
      </p:ext>
    </p:extLst>
  </p:cSld>
  <p:clrMapOvr>
    <a:masterClrMapping/>
  </p:clrMapOvr>
  <p:transition advTm="1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0785"/>
            <a:ext cx="788670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104D6-EC08-49BF-8FB7-683E98D3762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932595"/>
            <a:ext cx="30861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38799-9759-41F6-9D87-A557A96F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advTm="10000">
    <p:fade/>
  </p:transition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7B42-6372-F41C-B60B-5CCFB2E3BB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9EBC8-5B33-170A-10B6-1C40AC1CE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6D9EA-CEEE-C622-FD50-0E738D63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467" y="-22860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54859"/>
      </p:ext>
    </p:extLst>
  </p:cSld>
  <p:clrMapOvr>
    <a:masterClrMapping/>
  </p:clrMapOvr>
  <p:transition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0326-FC83-1B37-8510-3B1138DF0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E7BB-D570-D1E0-7092-5BFF00A68A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C4F88-C51D-8000-4FD8-930434E49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44855-72F1-10C2-8AC3-7F6395D56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9.BehLand generates">
            <a:hlinkClick r:id="" action="ppaction://media"/>
            <a:extLst>
              <a:ext uri="{FF2B5EF4-FFF2-40B4-BE49-F238E27FC236}">
                <a16:creationId xmlns:a16="http://schemas.microsoft.com/office/drawing/2014/main" id="{52E9FA5F-07EA-5826-AC0E-F95CE83843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6407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8A04E-BD96-3B7E-296C-1E9F431E7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14B7-D8A8-9691-D9C8-44F483011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C3A2A-A528-B875-2788-BE7B11837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54266-0D24-DFBA-CCE7-4CCE30CAD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10.BehLand is built">
            <a:hlinkClick r:id="" action="ppaction://media"/>
            <a:extLst>
              <a:ext uri="{FF2B5EF4-FFF2-40B4-BE49-F238E27FC236}">
                <a16:creationId xmlns:a16="http://schemas.microsoft.com/office/drawing/2014/main" id="{38F36283-4C16-5B98-3C2D-3E0B88764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9042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A683-7DB3-43AA-593B-A9C11CC6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D8C-D80F-91AF-DCD8-C9118D137C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EA2FA-BCDC-59E7-B25F-4A96E6388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E493B-0B27-107F-27F2-4014B548F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08"/>
            <a:ext cx="9144000" cy="6461615"/>
          </a:xfrm>
          <a:prstGeom prst="rect">
            <a:avLst/>
          </a:prstGeom>
        </p:spPr>
      </p:pic>
      <p:pic>
        <p:nvPicPr>
          <p:cNvPr id="4" name="1.what is behland Merged">
            <a:hlinkClick r:id="" action="ppaction://media"/>
            <a:extLst>
              <a:ext uri="{FF2B5EF4-FFF2-40B4-BE49-F238E27FC236}">
                <a16:creationId xmlns:a16="http://schemas.microsoft.com/office/drawing/2014/main" id="{4BEEE7D0-5CE1-15AC-0B47-ECBE955C5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623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5BEB-C6C1-8AC9-2191-F7866430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635A-B42C-7269-3047-27E16FA5D0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B4648-A44E-6DD1-6602-8F7AA7440C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B8437-04DB-BED9-3183-ED7B13CB4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08"/>
            <a:ext cx="9144000" cy="6461615"/>
          </a:xfrm>
          <a:prstGeom prst="rect">
            <a:avLst/>
          </a:prstGeom>
        </p:spPr>
      </p:pic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86FFEDE1-2F23-2C19-A9EE-10B17735F9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6826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22028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AB53C-4609-1103-BC26-35C44E7A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9E2E-AF19-831B-7053-BB82C5AEC4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9EAD3-7B33-44F0-A994-ED391FCBE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8E756-83A9-302A-C194-F3EC1343C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3.BehLand Product Overview">
            <a:hlinkClick r:id="" action="ppaction://media"/>
            <a:extLst>
              <a:ext uri="{FF2B5EF4-FFF2-40B4-BE49-F238E27FC236}">
                <a16:creationId xmlns:a16="http://schemas.microsoft.com/office/drawing/2014/main" id="{717841EB-8C26-A138-53F1-4C6C2EF2B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0442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26A6F-60F4-1C72-D51B-280F59D53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87CB-BD2F-5375-A824-6637D9668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8EADB-5391-010E-C18E-BC3711495F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3C6B-D8D9-90F0-8E4B-82EC3A48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4.Proof of Human Work (POHW)">
            <a:hlinkClick r:id="" action="ppaction://media"/>
            <a:extLst>
              <a:ext uri="{FF2B5EF4-FFF2-40B4-BE49-F238E27FC236}">
                <a16:creationId xmlns:a16="http://schemas.microsoft.com/office/drawing/2014/main" id="{B8997D62-85BD-E613-68C9-10764DC563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77519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020A-A354-54F8-8253-4D1402A2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6C08-30F9-C0BC-F83E-780A82471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D30C1-70C8-9254-2042-BE2DC0EB6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98A0D-A543-9590-23C8-728F6736D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5.BehLand issues Non">
            <a:hlinkClick r:id="" action="ppaction://media"/>
            <a:extLst>
              <a:ext uri="{FF2B5EF4-FFF2-40B4-BE49-F238E27FC236}">
                <a16:creationId xmlns:a16="http://schemas.microsoft.com/office/drawing/2014/main" id="{4A1CF5DB-1568-2AF2-E7B4-8644583F0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41929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C63B2-E460-072A-36BD-3C80CABB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E670-F903-15BB-43C6-E5AEE0A371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1ADFA-C228-077D-7650-CE08B8F9B2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FDF8F-AFE7-9768-9887-4889C7C59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4" name="6. BehLand transforms a user">
            <a:hlinkClick r:id="" action="ppaction://media"/>
            <a:extLst>
              <a:ext uri="{FF2B5EF4-FFF2-40B4-BE49-F238E27FC236}">
                <a16:creationId xmlns:a16="http://schemas.microsoft.com/office/drawing/2014/main" id="{9BB8AF28-59C9-F426-72E1-C4926F142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1064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AE303-9EA8-7A6C-EBED-6475BA1C0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F7D4-D13B-DCB7-1E88-CECDF71BA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BB022-481E-6D61-8E69-CEDB267C0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1B7A6-4214-91F1-CF47-434B2CD38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6" name="8.BEHT is a utility-driven token">
            <a:hlinkClick r:id="" action="ppaction://media"/>
            <a:extLst>
              <a:ext uri="{FF2B5EF4-FFF2-40B4-BE49-F238E27FC236}">
                <a16:creationId xmlns:a16="http://schemas.microsoft.com/office/drawing/2014/main" id="{23DA0C61-55AE-F8D5-99CF-5FB3848998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00074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333D1-2B5C-59B9-A430-43BD5EDBB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2F20-008A-188C-D777-025DD04E0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9F490-A916-82AF-5E15-749A29137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B27B4-6FE2-3AC7-533F-1DFE3026D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" y="0"/>
            <a:ext cx="9057939" cy="6400800"/>
          </a:xfrm>
          <a:prstGeom prst="rect">
            <a:avLst/>
          </a:prstGeom>
        </p:spPr>
      </p:pic>
      <p:pic>
        <p:nvPicPr>
          <p:cNvPr id="5" name="7.No Pump">
            <a:hlinkClick r:id="" action="ppaction://media"/>
            <a:extLst>
              <a:ext uri="{FF2B5EF4-FFF2-40B4-BE49-F238E27FC236}">
                <a16:creationId xmlns:a16="http://schemas.microsoft.com/office/drawing/2014/main" id="{552B554A-1E14-2E6D-9C43-0B937239B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5791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9295"/>
      </p:ext>
    </p:extLst>
  </p:cSld>
  <p:clrMapOvr>
    <a:masterClrMapping/>
  </p:clrMapOvr>
  <p:transition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</TotalTime>
  <Words>0</Words>
  <Application>Microsoft Office PowerPoint</Application>
  <PresentationFormat>Custom</PresentationFormat>
  <Paragraphs>0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Saleh Almubdel</dc:creator>
  <cp:lastModifiedBy>Saleh Almubdel</cp:lastModifiedBy>
  <cp:revision>3</cp:revision>
  <dcterms:created xsi:type="dcterms:W3CDTF">2025-12-11T10:16:49Z</dcterms:created>
  <dcterms:modified xsi:type="dcterms:W3CDTF">2025-12-15T19:09:00Z</dcterms:modified>
</cp:coreProperties>
</file>